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16AA-4B00-F65E-DB06-AC8639FB8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7E5FA-E004-56AF-2974-816C83CDB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6C619-216D-B891-F65F-FB8D2009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B14-2813-151F-F21B-0DBE2AEF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8B2B9-DEFF-E05F-88C8-58674804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8C9A-46FE-07E7-F41F-7F0806CE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29FC3-978F-A317-A928-1FD25B03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1ACFA-883C-236D-E385-8B76AE99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0F6B-A14B-4B99-0154-FF29FFEF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E8026-6D65-9AAA-9747-28BF6C42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B7815-CCAB-0771-A5DF-CB27FA36B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2B278-5856-79C2-EE52-0E473FFF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21F44-2576-9BC1-7658-535AF77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05E5-F230-229A-329C-FFE0542B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0FEA5-F405-A2F2-ED3E-7E650BC5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FC09-3345-A1FE-461C-6E68886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F03-B72B-E3F1-A295-69E275E7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68A2-8224-5A9D-1B80-B1F30515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39C8-7A21-01AE-B9A9-F8CAFC2A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8522-3B61-3F5D-CD4E-F6032FFE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C04B-1E6F-803B-1446-24868206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AF606-7949-C4E8-82D1-6A25CA41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97F9D-6431-AE4B-BB8C-6696876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AC4B9-5AAE-3086-F3E3-DE6D331D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A4DB-B44D-312A-04A8-590F3793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2F3C-EDF9-76D6-BFF4-C823987E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1878-CE98-49F8-0601-1B8D32F3D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26D4B-5F85-9A19-1F15-02884680B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8AFE-72DC-3997-88B0-5EDEE50B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94B8E-4052-55E9-1280-E55B1E6F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08603-E63E-4820-FB7D-87219D50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41AD-F474-0437-E6AD-A54416C8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53612-ABBA-71E5-5291-B656CFCF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70F3E-0177-6404-5748-413989074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91107-7AFE-3081-11D0-1F46361E3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4BF09-75A2-1571-5C04-3A4BC76E3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0C863-4D7C-8D32-CFF3-7ACBA8E6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E61E1-B175-0773-6FD2-DD35E90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21157-1159-EEF8-8C45-0382C975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9FEC-4217-5E0F-3C43-BA0C54A2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EF8CF-AB56-5411-A211-549E6E4A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9C044-9CA2-4A06-8E51-E7B67F90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BD8A3-B978-E7C8-9544-8866BEE2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BE597-DE0C-B43F-128B-6603D49A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3878D-A87C-09C8-7100-70D6A620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CC25B-F475-5CBC-7ED7-7BE6E58B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11A0-B300-171E-545B-71F25339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F6E6-8804-DC55-73EA-1B41FB17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D1ADC-17AC-3F3B-5493-44359D0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7F88-FDBC-4F94-5465-9ABE81A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6FB55-6557-610F-49D0-57C26370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0FBF-1E0C-5020-9739-EB3990FC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A1E1-08BF-28E2-E3FF-760D3A27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0183C-BC86-9C3F-B673-1E9144527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2D18F-943F-7AC4-DC66-05C5D7B4A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CD9B4-DD3D-7CDA-7F70-6D3816B4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DF832-FB7A-905A-0CC8-EA33FEDF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9E8A-4E11-C5DC-17E4-5360523F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7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A32FA-3F7C-AC47-2259-DB85CC11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E0F54-8C31-D7AD-C2CD-E5F13756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1E4A-A602-A63B-E6B8-927590229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E549F2-F55A-4C01-96AC-8FF63DCBD7C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9010-FEFC-7EBE-0603-3AFED6F1D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F17C-1A0A-55D3-1F53-30E814CA2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2587F-4DB4-4DBF-9E93-14CAB150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1B7C99-88C0-303E-3DB0-1A478304F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435" y="205695"/>
            <a:ext cx="9144000" cy="1655762"/>
          </a:xfrm>
        </p:spPr>
        <p:txBody>
          <a:bodyPr/>
          <a:lstStyle/>
          <a:p>
            <a:r>
              <a:rPr lang="en-US" dirty="0"/>
              <a:t>MIBC Marina Renewal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483D1-7C8D-7B17-433D-0377834E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15" y="4642034"/>
            <a:ext cx="1711030" cy="2200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9AEAC-9A3E-9F68-68D6-D73B7C84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" y="4642034"/>
            <a:ext cx="1482871" cy="2203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09BA7-BBDD-35D5-BB59-D7BB96219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3" r="8843"/>
          <a:stretch/>
        </p:blipFill>
        <p:spPr>
          <a:xfrm>
            <a:off x="3421003" y="4642034"/>
            <a:ext cx="1792542" cy="2187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86C0B-1479-3D95-830C-0444F07AC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17"/>
          <a:stretch/>
        </p:blipFill>
        <p:spPr>
          <a:xfrm>
            <a:off x="5305103" y="4629190"/>
            <a:ext cx="3452536" cy="2200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109D21-782D-75BC-E021-5CACB26CE49C}"/>
              </a:ext>
            </a:extLst>
          </p:cNvPr>
          <p:cNvSpPr txBox="1"/>
          <p:nvPr/>
        </p:nvSpPr>
        <p:spPr>
          <a:xfrm>
            <a:off x="92925" y="1192863"/>
            <a:ext cx="5212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of the current Marina is 60+ years 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Wooden marina is structurally at end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 design is not compliant with new City and Gov’t regulations.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boat dimensions (max of 25’ long) need different slip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009251-B333-4850-8AC2-302B80DD2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197" y="4623742"/>
            <a:ext cx="2979009" cy="22342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72F299-64D1-769D-0018-57B19A865E9F}"/>
              </a:ext>
            </a:extLst>
          </p:cNvPr>
          <p:cNvSpPr txBox="1"/>
          <p:nvPr/>
        </p:nvSpPr>
        <p:spPr>
          <a:xfrm>
            <a:off x="6186435" y="1192863"/>
            <a:ext cx="529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Marina designed to be compliant with City and Gov’t regulations.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Solid surfaces will be replaced with light penetrating decking.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Safer design for swimmers and boaters with separation of swim dock and marina.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Same number of boat slips will be in the new marina as in current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increase in number of members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5F112D-E578-70E4-E68A-71D68466DF9F}"/>
              </a:ext>
            </a:extLst>
          </p:cNvPr>
          <p:cNvSpPr txBox="1"/>
          <p:nvPr/>
        </p:nvSpPr>
        <p:spPr>
          <a:xfrm>
            <a:off x="794217" y="664244"/>
            <a:ext cx="335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Today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646D7-7CE6-027E-8316-66722DEE1570}"/>
              </a:ext>
            </a:extLst>
          </p:cNvPr>
          <p:cNvSpPr txBox="1"/>
          <p:nvPr/>
        </p:nvSpPr>
        <p:spPr>
          <a:xfrm>
            <a:off x="7077926" y="664244"/>
            <a:ext cx="335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192098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Gardner Morelli</dc:creator>
  <cp:lastModifiedBy>Gardner Morelli</cp:lastModifiedBy>
  <cp:revision>4</cp:revision>
  <dcterms:created xsi:type="dcterms:W3CDTF">2026-01-12T01:04:31Z</dcterms:created>
  <dcterms:modified xsi:type="dcterms:W3CDTF">2026-01-12T18:05:55Z</dcterms:modified>
</cp:coreProperties>
</file>